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58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ciedade Pediatria" userId="47eb35292ec2d568" providerId="LiveId" clId="{A186A7BD-AAFD-4700-82E2-92263B883A41}"/>
    <pc:docChg chg="custSel modSld">
      <pc:chgData name="Sociedade Pediatria" userId="47eb35292ec2d568" providerId="LiveId" clId="{A186A7BD-AAFD-4700-82E2-92263B883A41}" dt="2025-07-16T01:27:18.372" v="25" actId="1076"/>
      <pc:docMkLst>
        <pc:docMk/>
      </pc:docMkLst>
      <pc:sldChg chg="addSp delSp modSp mod">
        <pc:chgData name="Sociedade Pediatria" userId="47eb35292ec2d568" providerId="LiveId" clId="{A186A7BD-AAFD-4700-82E2-92263B883A41}" dt="2025-07-16T01:27:18.372" v="25" actId="1076"/>
        <pc:sldMkLst>
          <pc:docMk/>
          <pc:sldMk cId="0" sldId="256"/>
        </pc:sldMkLst>
        <pc:spChg chg="del">
          <ac:chgData name="Sociedade Pediatria" userId="47eb35292ec2d568" providerId="LiveId" clId="{A186A7BD-AAFD-4700-82E2-92263B883A41}" dt="2025-07-16T01:26:51.658" v="8" actId="478"/>
          <ac:spMkLst>
            <pc:docMk/>
            <pc:sldMk cId="0" sldId="256"/>
            <ac:spMk id="2" creationId="{88FAAC83-1A81-4551-B2A0-BF9F19F13F4A}"/>
          </ac:spMkLst>
        </pc:spChg>
        <pc:spChg chg="del mod">
          <ac:chgData name="Sociedade Pediatria" userId="47eb35292ec2d568" providerId="LiveId" clId="{A186A7BD-AAFD-4700-82E2-92263B883A41}" dt="2025-07-16T01:26:17.099" v="5" actId="478"/>
          <ac:spMkLst>
            <pc:docMk/>
            <pc:sldMk cId="0" sldId="256"/>
            <ac:spMk id="4" creationId="{472D4589-A19D-491A-BF70-137E0ECCAE08}"/>
          </ac:spMkLst>
        </pc:spChg>
        <pc:spChg chg="mod">
          <ac:chgData name="Sociedade Pediatria" userId="47eb35292ec2d568" providerId="LiveId" clId="{A186A7BD-AAFD-4700-82E2-92263B883A41}" dt="2025-07-16T01:27:12.390" v="23" actId="20577"/>
          <ac:spMkLst>
            <pc:docMk/>
            <pc:sldMk cId="0" sldId="256"/>
            <ac:spMk id="6" creationId="{00000000-0000-0000-0000-000000000000}"/>
          </ac:spMkLst>
        </pc:spChg>
        <pc:picChg chg="add mod">
          <ac:chgData name="Sociedade Pediatria" userId="47eb35292ec2d568" providerId="LiveId" clId="{A186A7BD-AAFD-4700-82E2-92263B883A41}" dt="2025-07-16T01:27:18.372" v="25" actId="1076"/>
          <ac:picMkLst>
            <pc:docMk/>
            <pc:sldMk cId="0" sldId="256"/>
            <ac:picMk id="3" creationId="{A063D939-87DD-3335-52C5-7C5A2139B5EB}"/>
          </ac:picMkLst>
        </pc:picChg>
        <pc:picChg chg="del">
          <ac:chgData name="Sociedade Pediatria" userId="47eb35292ec2d568" providerId="LiveId" clId="{A186A7BD-AAFD-4700-82E2-92263B883A41}" dt="2025-07-16T01:26:05.985" v="0" actId="478"/>
          <ac:picMkLst>
            <pc:docMk/>
            <pc:sldMk cId="0" sldId="256"/>
            <ac:picMk id="7" creationId="{13264A6A-63BB-4CAB-8B41-D17C10D0AFBC}"/>
          </ac:picMkLst>
        </pc:picChg>
        <pc:picChg chg="add mod">
          <ac:chgData name="Sociedade Pediatria" userId="47eb35292ec2d568" providerId="LiveId" clId="{A186A7BD-AAFD-4700-82E2-92263B883A41}" dt="2025-07-16T01:26:49.437" v="7" actId="1076"/>
          <ac:picMkLst>
            <pc:docMk/>
            <pc:sldMk cId="0" sldId="256"/>
            <ac:picMk id="1026" creationId="{F21B820E-DF5A-FBD4-ABE0-89DDD46D582A}"/>
          </ac:picMkLst>
        </pc:picChg>
        <pc:picChg chg="del">
          <ac:chgData name="Sociedade Pediatria" userId="47eb35292ec2d568" providerId="LiveId" clId="{A186A7BD-AAFD-4700-82E2-92263B883A41}" dt="2025-07-16T01:26:12.678" v="3" actId="478"/>
          <ac:picMkLst>
            <pc:docMk/>
            <pc:sldMk cId="0" sldId="256"/>
            <ac:picMk id="2049" creationId="{07C8D888-258D-4770-AE20-D9FACA88ADD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15/07/2025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hostlumen.com.br/sociedade/public/images/logo-sociedade-paraibana-pediatria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60648" y="25152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+mj-lt"/>
              </a:rPr>
              <a:t>Título do Trabalho: </a:t>
            </a:r>
            <a:endParaRPr lang="pt-BR" sz="1200" dirty="0">
              <a:latin typeface="+mj-lt"/>
            </a:endParaRPr>
          </a:p>
          <a:p>
            <a:r>
              <a:rPr lang="pt-BR" sz="1200" dirty="0">
                <a:latin typeface="+mj-lt"/>
              </a:rPr>
              <a:t>Autores:</a:t>
            </a:r>
          </a:p>
          <a:p>
            <a:r>
              <a:rPr lang="pt-BR" sz="1200" b="1" baseline="30000" dirty="0">
                <a:latin typeface="+mj-lt"/>
              </a:rPr>
              <a:t>INSTITUIÇÃO:</a:t>
            </a:r>
            <a:endParaRPr lang="pt-BR" sz="1200" b="1" dirty="0">
              <a:latin typeface="+mj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063D939-87DD-3335-52C5-7C5A2139B5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4" t="4680" b="56404"/>
          <a:stretch>
            <a:fillRect/>
          </a:stretch>
        </p:blipFill>
        <p:spPr bwMode="auto">
          <a:xfrm>
            <a:off x="4926949" y="107504"/>
            <a:ext cx="1897380" cy="120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Sociedade Paraibana de Pediatria">
            <a:extLst>
              <a:ext uri="{FF2B5EF4-FFF2-40B4-BE49-F238E27FC236}">
                <a16:creationId xmlns:a16="http://schemas.microsoft.com/office/drawing/2014/main" id="{F21B820E-DF5A-FBD4-ABE0-89DDD46D5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8028384"/>
            <a:ext cx="204628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</Words>
  <Application>Microsoft Office PowerPoint</Application>
  <PresentationFormat>Apresentação na tela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Sociedade Pediatria</cp:lastModifiedBy>
  <cp:revision>13</cp:revision>
  <dcterms:created xsi:type="dcterms:W3CDTF">2017-03-23T20:36:22Z</dcterms:created>
  <dcterms:modified xsi:type="dcterms:W3CDTF">2025-07-16T01:27:38Z</dcterms:modified>
</cp:coreProperties>
</file>